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1736" r:id="rId2"/>
    <p:sldId id="258" r:id="rId3"/>
    <p:sldId id="1738" r:id="rId4"/>
    <p:sldId id="259" r:id="rId5"/>
    <p:sldId id="260" r:id="rId6"/>
    <p:sldId id="276" r:id="rId7"/>
  </p:sldIdLst>
  <p:sldSz cx="12192000" cy="6858000"/>
  <p:notesSz cx="6858000" cy="9144000"/>
  <p:defaultTextStyle>
    <a:defPPr>
      <a:defRPr lang="zh-TW"/>
    </a:defPPr>
    <a:lvl1pPr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bg1"/>
      </a:buClr>
      <a:buSzPct val="100000"/>
      <a:buFont typeface="Wingdings" pitchFamily="2" charset="2"/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000" b="1" kern="1200">
        <a:solidFill>
          <a:srgbClr val="0000FF"/>
        </a:solidFill>
        <a:latin typeface="Trebuchet MS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EEDCE"/>
    <a:srgbClr val="FFEBB9"/>
    <a:srgbClr val="FFF1CC"/>
    <a:srgbClr val="F0F0CF"/>
    <a:srgbClr val="EDE6D3"/>
    <a:srgbClr val="FFFFFF"/>
    <a:srgbClr val="FFF9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5616" autoAdjust="0"/>
  </p:normalViewPr>
  <p:slideViewPr>
    <p:cSldViewPr snapToGrid="0">
      <p:cViewPr varScale="1">
        <p:scale>
          <a:sx n="107" d="100"/>
          <a:sy n="107" d="100"/>
        </p:scale>
        <p:origin x="6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4"/>
    </p:cViewPr>
  </p:sorterViewPr>
  <p:notesViewPr>
    <p:cSldViewPr snapToGrid="0">
      <p:cViewPr varScale="1">
        <p:scale>
          <a:sx n="83" d="100"/>
          <a:sy n="83" d="100"/>
        </p:scale>
        <p:origin x="393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F68B10D-48DE-467A-A0A1-E84516088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D4DA6FA-74AA-4810-B18B-9C89C0C6687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F4DB4-0E61-455F-A89D-C1D2A7D8EF3D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BA87AA9-9B30-4905-981A-0E18A6F7CA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B8AFC60-8DD9-467F-B2AB-6210F622B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F3028-00F3-414D-A87C-33596C1AA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733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F80823-2766-4824-901A-C85DD95A85AB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3B31-0101-4002-BDD0-B3B7188B55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08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3B31-0101-4002-BDD0-B3B7188B55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</p:spPr>
        <p:txBody>
          <a:bodyPr/>
          <a:lstStyle>
            <a:lvl1pPr algn="r">
              <a:defRPr sz="4800"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zh-TW" noProof="0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sp>
        <p:nvSpPr>
          <p:cNvPr id="15367" name="Line 1031"/>
          <p:cNvSpPr>
            <a:spLocks noChangeShapeType="1"/>
          </p:cNvSpPr>
          <p:nvPr/>
        </p:nvSpPr>
        <p:spPr bwMode="gray">
          <a:xfrm>
            <a:off x="1524000" y="3200400"/>
            <a:ext cx="0" cy="1676400"/>
          </a:xfrm>
          <a:prstGeom prst="line">
            <a:avLst/>
          </a:prstGeom>
          <a:noFill/>
          <a:ln w="285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 sz="1800"/>
          </a:p>
        </p:txBody>
      </p:sp>
      <p:sp>
        <p:nvSpPr>
          <p:cNvPr id="15368" name="Rectangle 1032"/>
          <p:cNvSpPr>
            <a:spLocks noChangeArrowheads="1"/>
          </p:cNvSpPr>
          <p:nvPr/>
        </p:nvSpPr>
        <p:spPr bwMode="gray">
          <a:xfrm>
            <a:off x="1219201" y="3702050"/>
            <a:ext cx="9596967" cy="31750"/>
          </a:xfrm>
          <a:prstGeom prst="rect">
            <a:avLst/>
          </a:prstGeom>
          <a:gradFill rotWithShape="0">
            <a:gsLst>
              <a:gs pos="0">
                <a:srgbClr val="00ECAE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9" name="Rectangle 1033"/>
          <p:cNvSpPr>
            <a:spLocks noChangeArrowheads="1"/>
          </p:cNvSpPr>
          <p:nvPr/>
        </p:nvSpPr>
        <p:spPr bwMode="gray">
          <a:xfrm>
            <a:off x="0" y="0"/>
            <a:ext cx="12192000" cy="3048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A461BDA-83B9-4516-A2D0-41CFC06740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278" y="388439"/>
            <a:ext cx="2366644" cy="1445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64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324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826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31422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045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39" name="Rectangle 1027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title"/>
          </p:nvPr>
        </p:nvSpPr>
        <p:spPr bwMode="auto">
          <a:xfrm>
            <a:off x="2355851" y="25400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8251" y="1341439"/>
            <a:ext cx="10344149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</p:txBody>
      </p:sp>
      <p:sp>
        <p:nvSpPr>
          <p:cNvPr id="14346" name="Rectangle 1034"/>
          <p:cNvSpPr>
            <a:spLocks noChangeArrowheads="1"/>
          </p:cNvSpPr>
          <p:nvPr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7" name="Rectangle 1035"/>
          <p:cNvSpPr>
            <a:spLocks noChangeArrowheads="1"/>
          </p:cNvSpPr>
          <p:nvPr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8" name="Rectangle 1036"/>
          <p:cNvSpPr>
            <a:spLocks noChangeArrowheads="1"/>
          </p:cNvSpPr>
          <p:nvPr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9" name="Rectangle 1037"/>
          <p:cNvSpPr>
            <a:spLocks noChangeArrowheads="1"/>
          </p:cNvSpPr>
          <p:nvPr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51" name="Text Box 1039"/>
          <p:cNvSpPr txBox="1">
            <a:spLocks noChangeArrowheads="1"/>
          </p:cNvSpPr>
          <p:nvPr/>
        </p:nvSpPr>
        <p:spPr bwMode="auto">
          <a:xfrm>
            <a:off x="0" y="6553200"/>
            <a:ext cx="12192000" cy="304800"/>
          </a:xfrm>
          <a:prstGeom prst="rect">
            <a:avLst/>
          </a:prstGeom>
          <a:gradFill rotWithShape="1">
            <a:gsLst>
              <a:gs pos="0">
                <a:schemeClr val="folHlink">
                  <a:alpha val="30000"/>
                </a:schemeClr>
              </a:gs>
              <a:gs pos="100000">
                <a:srgbClr val="FFFFFF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zh-TW" sz="1400" b="0" dirty="0">
                <a:solidFill>
                  <a:srgbClr val="0099FF"/>
                </a:solidFill>
                <a:latin typeface="Tahoma" pitchFamily="34" charset="0"/>
              </a:rPr>
              <a:t>Systems and Information Management Section                                                                                                                                       </a:t>
            </a:r>
            <a:fld id="{31E2B235-92EF-45A9-A86E-39DDFF18DA9B}" type="slidenum">
              <a:rPr kumimoji="1" lang="en-US" altLang="zh-TW" sz="1400" b="0">
                <a:solidFill>
                  <a:srgbClr val="0099FF"/>
                </a:solidFill>
                <a:latin typeface="Tahoma" pitchFamily="34" charset="0"/>
              </a:rPr>
              <a:pPr>
                <a:spcBef>
                  <a:spcPct val="50000"/>
                </a:spcBef>
                <a:buClrTx/>
                <a:buSzTx/>
                <a:buFontTx/>
                <a:buNone/>
              </a:pPr>
              <a:t>‹#›</a:t>
            </a:fld>
            <a:endParaRPr kumimoji="1" lang="en-US" altLang="zh-TW" sz="1400" b="0" dirty="0">
              <a:solidFill>
                <a:srgbClr val="0099FF"/>
              </a:solidFill>
              <a:latin typeface="Tahoma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FA2FEBD-908A-48BC-8066-F31AEFC672A7}"/>
              </a:ext>
            </a:extLst>
          </p:cNvPr>
          <p:cNvSpPr txBox="1"/>
          <p:nvPr userDrawn="1"/>
        </p:nvSpPr>
        <p:spPr>
          <a:xfrm rot="10800000">
            <a:off x="11261218" y="3233569"/>
            <a:ext cx="1046440" cy="34720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5600" dirty="0">
                <a:solidFill>
                  <a:srgbClr val="FEEDCE"/>
                </a:solidFill>
                <a:latin typeface="細明體" panose="02020509000000000000" pitchFamily="49" charset="-120"/>
                <a:ea typeface="細明體" panose="02020509000000000000" pitchFamily="49" charset="-120"/>
              </a:rPr>
              <a:t>CloudSAMS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8BE68D2-96CA-4842-AEB1-CEF8F1B4924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74" y="128466"/>
            <a:ext cx="1424154" cy="86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00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800">
          <a:solidFill>
            <a:srgbClr val="66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defRPr sz="2400">
          <a:solidFill>
            <a:srgbClr val="9900C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6600C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rgbClr val="33339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40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63B226-D8C5-45DD-9C98-ECFA0C4125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zh-TW" altLang="en-US" dirty="0">
                <a:solidFill>
                  <a:srgbClr val="7030A0"/>
                </a:solidFill>
                <a:latin typeface="+mn-ea"/>
              </a:rPr>
            </a:br>
            <a:r>
              <a:rPr lang="zh-TW" altLang="en-US" dirty="0">
                <a:solidFill>
                  <a:srgbClr val="7030A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獎懲資料模組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1CE84A8-76BA-4A5B-B9C8-15717015082C}"/>
              </a:ext>
            </a:extLst>
          </p:cNvPr>
          <p:cNvSpPr/>
          <p:nvPr/>
        </p:nvSpPr>
        <p:spPr>
          <a:xfrm>
            <a:off x="466725" y="5635080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498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70">
        <p14:ferris dir="l"/>
      </p:transition>
    </mc:Choice>
    <mc:Fallback xmlns="">
      <p:transition spd="slow" advTm="3270">
        <p:fade/>
      </p:transition>
    </mc:Fallback>
  </mc:AlternateContent>
  <p:extLst mod="1">
    <p:ext uri="{E180D4A7-C9FB-4DFB-919C-405C955672EB}">
      <p14:showEvtLst xmlns:p14="http://schemas.microsoft.com/office/powerpoint/2010/main">
        <p14:playEvt time="1290" objId="3"/>
        <p14:stopEvt time="3270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273624"/>
            <a:ext cx="58293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獎懲資料模組 </a:t>
            </a:r>
            <a:r>
              <a:rPr kumimoji="1" lang="zh-TW" altLang="en-US" sz="3200" kern="1200" dirty="0">
                <a:latin typeface="+mj-ea"/>
              </a:rPr>
              <a:t>- 概覽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BCEBF7F6-B5E8-49F1-964B-2B19C23A4F55}"/>
              </a:ext>
            </a:extLst>
          </p:cNvPr>
          <p:cNvSpPr/>
          <p:nvPr/>
        </p:nvSpPr>
        <p:spPr>
          <a:xfrm>
            <a:off x="372835" y="5946855"/>
            <a:ext cx="11446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/>
              <a:t>本短片主要預告</a:t>
            </a:r>
            <a:r>
              <a:rPr kumimoji="1" lang="zh-TW" altLang="en-US" sz="2800" dirty="0">
                <a:latin typeface="+mj-ea"/>
              </a:rPr>
              <a:t>獎懲資料</a:t>
            </a:r>
            <a:r>
              <a:rPr lang="en-US" sz="2800" dirty="0" err="1"/>
              <a:t>模組新介面，並介紹模組已優化的功能</a:t>
            </a:r>
            <a:r>
              <a:rPr lang="en-US" sz="2800" dirty="0"/>
              <a:t>。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2DA5C24D-0763-42DB-ACE0-10663F7035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047" y="1301266"/>
            <a:ext cx="5575903" cy="4519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0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305CEEDD-2DE3-428C-AD4D-50A10AEA75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594" y="1191404"/>
            <a:ext cx="9900812" cy="5181566"/>
          </a:xfrm>
          <a:prstGeom prst="rect">
            <a:avLst/>
          </a:prstGeom>
          <a:ln w="57150">
            <a:noFill/>
          </a:ln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68A1E301-AD50-4B51-85F1-92C0CD4F666B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13430" y="389711"/>
            <a:ext cx="5829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獎懲資料模組 </a:t>
            </a:r>
            <a:r>
              <a:rPr kumimoji="1" lang="en-US" altLang="zh-TW" sz="3200" kern="1200" dirty="0">
                <a:latin typeface="+mj-ea"/>
              </a:rPr>
              <a:t>–</a:t>
            </a:r>
            <a:r>
              <a:rPr kumimoji="1" lang="zh-TW" altLang="en-US" sz="3200" kern="1200" dirty="0">
                <a:latin typeface="+mj-ea"/>
              </a:rPr>
              <a:t> </a:t>
            </a:r>
            <a:r>
              <a:rPr kumimoji="1" lang="zh-TW" altLang="en-US" dirty="0">
                <a:latin typeface="+mj-ea"/>
              </a:rPr>
              <a:t>優化介面</a:t>
            </a:r>
            <a:endParaRPr kumimoji="1" lang="zh-TW" altLang="en-US" sz="3200" kern="1200" dirty="0">
              <a:latin typeface="+mj-ea"/>
            </a:endParaRPr>
          </a:p>
        </p:txBody>
      </p:sp>
      <p:sp>
        <p:nvSpPr>
          <p:cNvPr id="8" name="語音泡泡: 矩形 7">
            <a:extLst>
              <a:ext uri="{FF2B5EF4-FFF2-40B4-BE49-F238E27FC236}">
                <a16:creationId xmlns:a16="http://schemas.microsoft.com/office/drawing/2014/main" id="{054006B1-9AD8-4B53-A635-45A9F382ACB0}"/>
              </a:ext>
            </a:extLst>
          </p:cNvPr>
          <p:cNvSpPr/>
          <p:nvPr/>
        </p:nvSpPr>
        <p:spPr bwMode="auto">
          <a:xfrm>
            <a:off x="8375013" y="270401"/>
            <a:ext cx="2894976" cy="823393"/>
          </a:xfrm>
          <a:prstGeom prst="wedgeRectCallout">
            <a:avLst>
              <a:gd name="adj1" fmla="val -43938"/>
              <a:gd name="adj2" fmla="val 107152"/>
            </a:avLst>
          </a:prstGeom>
          <a:solidFill>
            <a:srgbClr val="FFFFCC"/>
          </a:solidFill>
          <a:ln w="381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按鈕</a:t>
            </a:r>
            <a:r>
              <a:rPr lang="zh-TW" altLang="en-US" b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放置在</a:t>
            </a:r>
            <a:r>
              <a:rPr lang="zh-TW" altLang="en-US" b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選項的上方</a:t>
            </a:r>
            <a:endParaRPr lang="en-US" b="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3E3E181-3FC4-4E6C-8993-0CBE02AD41BC}"/>
              </a:ext>
            </a:extLst>
          </p:cNvPr>
          <p:cNvSpPr/>
          <p:nvPr/>
        </p:nvSpPr>
        <p:spPr bwMode="auto">
          <a:xfrm>
            <a:off x="2949389" y="1586751"/>
            <a:ext cx="7988906" cy="1039908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14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>
            <a:extLst>
              <a:ext uri="{FF2B5EF4-FFF2-40B4-BE49-F238E27FC236}">
                <a16:creationId xmlns:a16="http://schemas.microsoft.com/office/drawing/2014/main" id="{6C6DB428-232C-4146-815D-9539047B3C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1215" y="1250479"/>
            <a:ext cx="9569570" cy="5211997"/>
          </a:xfrm>
          <a:prstGeom prst="rect">
            <a:avLst/>
          </a:prstGeom>
        </p:spPr>
      </p:pic>
      <p:sp>
        <p:nvSpPr>
          <p:cNvPr id="8" name="語音泡泡: 矩形 7">
            <a:extLst>
              <a:ext uri="{FF2B5EF4-FFF2-40B4-BE49-F238E27FC236}">
                <a16:creationId xmlns:a16="http://schemas.microsoft.com/office/drawing/2014/main" id="{93CBA1BE-7E35-409E-B78E-2DE87BEDFF0C}"/>
              </a:ext>
            </a:extLst>
          </p:cNvPr>
          <p:cNvSpPr/>
          <p:nvPr/>
        </p:nvSpPr>
        <p:spPr bwMode="auto">
          <a:xfrm>
            <a:off x="4723021" y="2237372"/>
            <a:ext cx="1826823" cy="688924"/>
          </a:xfrm>
          <a:prstGeom prst="wedgeRectCallout">
            <a:avLst>
              <a:gd name="adj1" fmla="val -81221"/>
              <a:gd name="adj2" fmla="val 22230"/>
            </a:avLst>
          </a:prstGeom>
          <a:solidFill>
            <a:srgbClr val="FFFFCC"/>
          </a:solidFill>
          <a:ln w="381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b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新增篩選功能</a:t>
            </a:r>
            <a:endParaRPr lang="en-US" b="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Rectangle 1026">
            <a:extLst>
              <a:ext uri="{FF2B5EF4-FFF2-40B4-BE49-F238E27FC236}">
                <a16:creationId xmlns:a16="http://schemas.microsoft.com/office/drawing/2014/main" id="{0B9E3496-11F0-4442-9A13-775DF5EEFE8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431096"/>
            <a:ext cx="5829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獎懲資料模組 - 優化介面</a:t>
            </a:r>
            <a:endParaRPr kumimoji="1" lang="en-US" altLang="zh-TW" dirty="0">
              <a:latin typeface="+mj-ea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6EFB56F-E6E3-4E8B-A8A3-F0A860512787}"/>
              </a:ext>
            </a:extLst>
          </p:cNvPr>
          <p:cNvSpPr/>
          <p:nvPr/>
        </p:nvSpPr>
        <p:spPr bwMode="auto">
          <a:xfrm>
            <a:off x="2788024" y="2581834"/>
            <a:ext cx="1371600" cy="367553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229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>
            <a:extLst>
              <a:ext uri="{FF2B5EF4-FFF2-40B4-BE49-F238E27FC236}">
                <a16:creationId xmlns:a16="http://schemas.microsoft.com/office/drawing/2014/main" id="{7CC7C6E7-75F5-4549-93C7-53A85466E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612" y="1329591"/>
            <a:ext cx="10470776" cy="5089187"/>
          </a:xfrm>
          <a:prstGeom prst="rect">
            <a:avLst/>
          </a:prstGeom>
        </p:spPr>
      </p:pic>
      <p:sp>
        <p:nvSpPr>
          <p:cNvPr id="4" name="語音泡泡: 矩形 3">
            <a:extLst>
              <a:ext uri="{FF2B5EF4-FFF2-40B4-BE49-F238E27FC236}">
                <a16:creationId xmlns:a16="http://schemas.microsoft.com/office/drawing/2014/main" id="{F04BAE22-1A25-4EFA-8C4D-34B15A7A7772}"/>
              </a:ext>
            </a:extLst>
          </p:cNvPr>
          <p:cNvSpPr/>
          <p:nvPr/>
        </p:nvSpPr>
        <p:spPr bwMode="auto">
          <a:xfrm>
            <a:off x="7476565" y="2569747"/>
            <a:ext cx="3854823" cy="823393"/>
          </a:xfrm>
          <a:prstGeom prst="wedgeRectCallout">
            <a:avLst>
              <a:gd name="adj1" fmla="val -43241"/>
              <a:gd name="adj2" fmla="val 163766"/>
            </a:avLst>
          </a:prstGeom>
          <a:solidFill>
            <a:srgbClr val="FFFFCC"/>
          </a:solidFill>
          <a:ln w="381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TW" altLang="en-US" b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用戶可選擇每頁顯示多少項紀錄</a:t>
            </a:r>
            <a:endParaRPr lang="en-US" b="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E497479-0944-43EF-B227-5517D0A69F06}"/>
              </a:ext>
            </a:extLst>
          </p:cNvPr>
          <p:cNvSpPr/>
          <p:nvPr/>
        </p:nvSpPr>
        <p:spPr bwMode="auto">
          <a:xfrm>
            <a:off x="7291433" y="4341178"/>
            <a:ext cx="1371600" cy="367553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A3F761D-93F1-4629-B260-CA77D9545282}"/>
              </a:ext>
            </a:extLst>
          </p:cNvPr>
          <p:cNvSpPr/>
          <p:nvPr/>
        </p:nvSpPr>
        <p:spPr bwMode="auto">
          <a:xfrm>
            <a:off x="4073103" y="4045345"/>
            <a:ext cx="1371600" cy="367553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7" name="語音泡泡: 矩形 6">
            <a:extLst>
              <a:ext uri="{FF2B5EF4-FFF2-40B4-BE49-F238E27FC236}">
                <a16:creationId xmlns:a16="http://schemas.microsoft.com/office/drawing/2014/main" id="{D506382B-65E4-40C4-A716-AD37CF40605C}"/>
              </a:ext>
            </a:extLst>
          </p:cNvPr>
          <p:cNvSpPr/>
          <p:nvPr/>
        </p:nvSpPr>
        <p:spPr bwMode="auto">
          <a:xfrm>
            <a:off x="1129553" y="2605607"/>
            <a:ext cx="2752164" cy="823393"/>
          </a:xfrm>
          <a:prstGeom prst="wedgeRectCallout">
            <a:avLst>
              <a:gd name="adj1" fmla="val 64032"/>
              <a:gd name="adj2" fmla="val 123482"/>
            </a:avLst>
          </a:prstGeom>
          <a:solidFill>
            <a:srgbClr val="FFFFCC"/>
          </a:solidFill>
          <a:ln w="381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TW" altLang="en-US" b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可選擇顯示或隱藏欄位</a:t>
            </a:r>
            <a:endParaRPr lang="en-US" b="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5CE4024-A003-4742-8389-D6D5E6839752}"/>
              </a:ext>
            </a:extLst>
          </p:cNvPr>
          <p:cNvSpPr/>
          <p:nvPr/>
        </p:nvSpPr>
        <p:spPr bwMode="auto">
          <a:xfrm>
            <a:off x="2704423" y="4705017"/>
            <a:ext cx="8555248" cy="340656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SzPct val="100000"/>
              <a:buFont typeface="Wingdings" pitchFamily="2" charset="2"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rgbClr val="0000FF"/>
              </a:solidFill>
              <a:effectLst/>
              <a:latin typeface="Trebuchet MS" pitchFamily="34" charset="0"/>
              <a:ea typeface="新細明體" pitchFamily="18" charset="-120"/>
            </a:endParaRPr>
          </a:p>
        </p:txBody>
      </p:sp>
      <p:sp>
        <p:nvSpPr>
          <p:cNvPr id="9" name="語音泡泡: 矩形 8">
            <a:extLst>
              <a:ext uri="{FF2B5EF4-FFF2-40B4-BE49-F238E27FC236}">
                <a16:creationId xmlns:a16="http://schemas.microsoft.com/office/drawing/2014/main" id="{8513D5C7-CD90-4004-AD4D-DE12AAB3C923}"/>
              </a:ext>
            </a:extLst>
          </p:cNvPr>
          <p:cNvSpPr/>
          <p:nvPr/>
        </p:nvSpPr>
        <p:spPr bwMode="auto">
          <a:xfrm>
            <a:off x="5118847" y="5656769"/>
            <a:ext cx="5952565" cy="823393"/>
          </a:xfrm>
          <a:prstGeom prst="wedgeRectCallout">
            <a:avLst>
              <a:gd name="adj1" fmla="val -18860"/>
              <a:gd name="adj2" fmla="val -121488"/>
            </a:avLst>
          </a:prstGeom>
          <a:solidFill>
            <a:srgbClr val="FFFFCC"/>
          </a:solidFill>
          <a:ln w="38100">
            <a:solidFill>
              <a:srgbClr val="FF0000"/>
            </a:solidFill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zh-TW" altLang="en-US" b="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欄位可以利用滑鼠拖拉移動 及 可點選欄位名稱排序</a:t>
            </a:r>
            <a:endParaRPr lang="en-US" b="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Rectangle 1026">
            <a:extLst>
              <a:ext uri="{FF2B5EF4-FFF2-40B4-BE49-F238E27FC236}">
                <a16:creationId xmlns:a16="http://schemas.microsoft.com/office/drawing/2014/main" id="{024F0C91-0B47-4587-A669-B75BDEEC453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095500" y="431384"/>
            <a:ext cx="58293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>
              <a:defRPr/>
            </a:pPr>
            <a:r>
              <a:rPr kumimoji="1" lang="zh-TW" altLang="en-US" dirty="0">
                <a:latin typeface="+mj-ea"/>
              </a:rPr>
              <a:t>獎懲資料模組 - 優化介面</a:t>
            </a:r>
            <a:endParaRPr kumimoji="1" lang="zh-TW" altLang="en-US" sz="3200" kern="1200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9477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24B608D-0190-48C1-97A7-8A9023510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282" y="1468260"/>
            <a:ext cx="10811435" cy="447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4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7"/>
</p:tagLst>
</file>

<file path=ppt/theme/theme1.xml><?xml version="1.0" encoding="utf-8"?>
<a:theme xmlns:a="http://schemas.openxmlformats.org/drawingml/2006/main" name="SIM">
  <a:themeElements>
    <a:clrScheme name="CodeManagement_200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odeManagement_2006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>
          <a:solidFill>
            <a:srgbClr val="FF0000"/>
          </a:solidFill>
        </a:ln>
        <a:effectLst/>
        <a:ex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1"/>
          </a:buClr>
          <a:buSzPct val="100000"/>
          <a:buFont typeface="Wingdings" pitchFamily="2" charset="2"/>
          <a:buNone/>
          <a:tabLst/>
          <a:defRPr kumimoji="0" lang="zh-TW" altLang="en-US" sz="20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Trebuchet MS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odeManagement_200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deManagement_200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deManagement_200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IM" id="{A0F94E76-8C16-40E5-A3CE-55DB35D6768F}" vid="{7CE7B05B-110B-4092-A8E1-A6B726FA667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</Template>
  <TotalTime>5956</TotalTime>
  <Words>81</Words>
  <Application>Microsoft Office PowerPoint</Application>
  <PresentationFormat>寬螢幕</PresentationFormat>
  <Paragraphs>14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5" baseType="lpstr">
      <vt:lpstr>細明體</vt:lpstr>
      <vt:lpstr>微軟正黑體</vt:lpstr>
      <vt:lpstr>新細明體</vt:lpstr>
      <vt:lpstr>Calibri</vt:lpstr>
      <vt:lpstr>Cooper Black</vt:lpstr>
      <vt:lpstr>Tahoma</vt:lpstr>
      <vt:lpstr>Trebuchet MS</vt:lpstr>
      <vt:lpstr>Wingdings</vt:lpstr>
      <vt:lpstr>SIM</vt:lpstr>
      <vt:lpstr> 獎懲資料模組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EDB User</dc:creator>
  <cp:lastModifiedBy>CHOW, Ho-lai</cp:lastModifiedBy>
  <cp:revision>228</cp:revision>
  <dcterms:created xsi:type="dcterms:W3CDTF">2024-02-09T02:36:06Z</dcterms:created>
  <dcterms:modified xsi:type="dcterms:W3CDTF">2024-06-13T06:22:22Z</dcterms:modified>
</cp:coreProperties>
</file>